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3D06-C531-4D5B-A594-1E3B4CDDBF53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35D0D-07AD-47DD-9FDA-5D2C4F4D7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5D0D-07AD-47DD-9FDA-5D2C4F4D7A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7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7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7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9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1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9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6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CDCA-83DB-49B6-B63C-3DF6C255D54C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9393C-2C24-4DCF-9096-B34D72D63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6" y="620688"/>
            <a:ext cx="8801183" cy="58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436644" cy="5577483"/>
          </a:xfrm>
        </p:spPr>
      </p:pic>
    </p:spTree>
    <p:extLst>
      <p:ext uri="{BB962C8B-B14F-4D97-AF65-F5344CB8AC3E}">
        <p14:creationId xmlns:p14="http://schemas.microsoft.com/office/powerpoint/2010/main" val="204573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844695" cy="6362640"/>
          </a:xfrm>
        </p:spPr>
      </p:pic>
    </p:spTree>
    <p:extLst>
      <p:ext uri="{BB962C8B-B14F-4D97-AF65-F5344CB8AC3E}">
        <p14:creationId xmlns:p14="http://schemas.microsoft.com/office/powerpoint/2010/main" val="68607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21" y="332656"/>
            <a:ext cx="4695456" cy="6192688"/>
          </a:xfrm>
        </p:spPr>
      </p:pic>
    </p:spTree>
    <p:extLst>
      <p:ext uri="{BB962C8B-B14F-4D97-AF65-F5344CB8AC3E}">
        <p14:creationId xmlns:p14="http://schemas.microsoft.com/office/powerpoint/2010/main" val="15543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963781" cy="6546573"/>
          </a:xfrm>
        </p:spPr>
      </p:pic>
    </p:spTree>
    <p:extLst>
      <p:ext uri="{BB962C8B-B14F-4D97-AF65-F5344CB8AC3E}">
        <p14:creationId xmlns:p14="http://schemas.microsoft.com/office/powerpoint/2010/main" val="19864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04" y="332657"/>
            <a:ext cx="4815893" cy="6336703"/>
          </a:xfrm>
        </p:spPr>
      </p:pic>
    </p:spTree>
    <p:extLst>
      <p:ext uri="{BB962C8B-B14F-4D97-AF65-F5344CB8AC3E}">
        <p14:creationId xmlns:p14="http://schemas.microsoft.com/office/powerpoint/2010/main" val="223751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307018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99396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44622" cy="5433467"/>
          </a:xfrm>
        </p:spPr>
      </p:pic>
    </p:spTree>
    <p:extLst>
      <p:ext uri="{BB962C8B-B14F-4D97-AF65-F5344CB8AC3E}">
        <p14:creationId xmlns:p14="http://schemas.microsoft.com/office/powerpoint/2010/main" val="149014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09638" cy="5544616"/>
          </a:xfrm>
        </p:spPr>
      </p:pic>
    </p:spTree>
    <p:extLst>
      <p:ext uri="{BB962C8B-B14F-4D97-AF65-F5344CB8AC3E}">
        <p14:creationId xmlns:p14="http://schemas.microsoft.com/office/powerpoint/2010/main" val="2862296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999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4</cp:revision>
  <dcterms:created xsi:type="dcterms:W3CDTF">2016-10-18T15:37:50Z</dcterms:created>
  <dcterms:modified xsi:type="dcterms:W3CDTF">2016-11-01T15:34:16Z</dcterms:modified>
</cp:coreProperties>
</file>